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65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69E3F3"/>
    <a:srgbClr val="5DB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15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46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27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712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0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17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51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531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78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76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CA769-4E5F-449E-A9D9-648CB2449D9C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2755-4354-4187-ADB9-1AFF10DE86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1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2020 </a:t>
            </a: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문화동반자사업 </a:t>
            </a:r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운영기관 발표자료 작성 </a:t>
            </a:r>
            <a:r>
              <a:rPr lang="ko-KR" altLang="en-US" sz="2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메뉴얼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740" y="2492896"/>
            <a:ext cx="81724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C00000"/>
                </a:solidFill>
              </a:rPr>
              <a:t> [</a:t>
            </a:r>
            <a:r>
              <a:rPr lang="ko-KR" altLang="en-US" sz="2400" b="1" dirty="0" smtClean="0">
                <a:solidFill>
                  <a:srgbClr val="C00000"/>
                </a:solidFill>
              </a:rPr>
              <a:t>유의사항</a:t>
            </a:r>
            <a:r>
              <a:rPr lang="en-US" altLang="ko-KR" sz="2400" b="1" dirty="0" smtClean="0">
                <a:solidFill>
                  <a:srgbClr val="C00000"/>
                </a:solidFill>
              </a:rPr>
              <a:t>]</a:t>
            </a:r>
            <a:endParaRPr lang="en-US" altLang="ko-KR" b="1" dirty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발표자</a:t>
            </a:r>
            <a:r>
              <a:rPr lang="en-US" altLang="ko-KR" b="1" dirty="0" smtClean="0"/>
              <a:t>:  </a:t>
            </a:r>
            <a:r>
              <a:rPr lang="ko-KR" altLang="en-US" b="1" dirty="0" smtClean="0"/>
              <a:t>운영기관 사업 관리자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추가 한 명 배석 가능</a:t>
            </a:r>
            <a:r>
              <a:rPr lang="en-US" altLang="ko-KR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 </a:t>
            </a:r>
            <a:r>
              <a:rPr lang="en-US" altLang="ko-KR" b="1" dirty="0" smtClean="0"/>
              <a:t>- </a:t>
            </a:r>
            <a:r>
              <a:rPr lang="ko-KR" altLang="en-US" b="1" u="sng" dirty="0" smtClean="0"/>
              <a:t>발표 내용</a:t>
            </a:r>
            <a:r>
              <a:rPr lang="en-US" altLang="ko-KR" b="1" u="sng" dirty="0" smtClean="0"/>
              <a:t>, </a:t>
            </a:r>
            <a:r>
              <a:rPr lang="ko-KR" altLang="en-US" b="1" u="sng" dirty="0" smtClean="0"/>
              <a:t>순서</a:t>
            </a:r>
            <a:r>
              <a:rPr lang="en-US" altLang="ko-KR" b="1" u="sng" dirty="0" smtClean="0"/>
              <a:t>, </a:t>
            </a:r>
            <a:r>
              <a:rPr lang="ko-KR" altLang="en-US" b="1" u="sng" dirty="0" smtClean="0"/>
              <a:t>분량을 엄수 </a:t>
            </a:r>
            <a:r>
              <a:rPr lang="ko-KR" altLang="en-US" b="1" dirty="0" smtClean="0"/>
              <a:t>     </a:t>
            </a:r>
            <a:r>
              <a:rPr lang="en-US" altLang="ko-KR" b="1" dirty="0">
                <a:solidFill>
                  <a:srgbClr val="C00000"/>
                </a:solidFill>
              </a:rPr>
              <a:t>※ </a:t>
            </a:r>
            <a:r>
              <a:rPr lang="ko-KR" altLang="en-US" b="1" dirty="0">
                <a:solidFill>
                  <a:srgbClr val="C00000"/>
                </a:solidFill>
              </a:rPr>
              <a:t>최대 </a:t>
            </a:r>
            <a:r>
              <a:rPr lang="en-US" altLang="ko-KR" b="1" dirty="0">
                <a:solidFill>
                  <a:srgbClr val="C00000"/>
                </a:solidFill>
              </a:rPr>
              <a:t>10</a:t>
            </a:r>
            <a:r>
              <a:rPr lang="ko-KR" altLang="en-US" b="1" dirty="0" smtClean="0">
                <a:solidFill>
                  <a:srgbClr val="C00000"/>
                </a:solidFill>
              </a:rPr>
              <a:t>페이지</a:t>
            </a:r>
            <a:endParaRPr lang="en-US" altLang="ko-KR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- </a:t>
            </a:r>
            <a:r>
              <a:rPr lang="ko-KR" altLang="en-US" b="1" dirty="0" smtClean="0"/>
              <a:t> 발표 양식 및 디자인 자유 형식</a:t>
            </a:r>
            <a:endParaRPr lang="en-US" altLang="ko-KR" b="1" dirty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-  </a:t>
            </a:r>
            <a:r>
              <a:rPr lang="ko-KR" altLang="en-US" b="1" dirty="0" smtClean="0"/>
              <a:t>사업 관련 사진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영상</a:t>
            </a:r>
            <a:r>
              <a:rPr lang="en-US" altLang="ko-KR" b="1" dirty="0" smtClean="0"/>
              <a:t>(1</a:t>
            </a:r>
            <a:r>
              <a:rPr lang="ko-KR" altLang="en-US" b="1" dirty="0" smtClean="0"/>
              <a:t>분 이내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이 있을 경우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별도 첨부 가능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r>
              <a:rPr lang="en-US" altLang="ko-KR" b="1" dirty="0">
                <a:solidFill>
                  <a:srgbClr val="0070C0"/>
                </a:solidFill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</a:rPr>
              <a:t> * </a:t>
            </a:r>
            <a:r>
              <a:rPr lang="ko-KR" altLang="en-US" b="1" dirty="0" smtClean="0">
                <a:solidFill>
                  <a:srgbClr val="0070C0"/>
                </a:solidFill>
              </a:rPr>
              <a:t>발표시간</a:t>
            </a:r>
            <a:r>
              <a:rPr lang="en-US" altLang="ko-KR" b="1" dirty="0">
                <a:solidFill>
                  <a:srgbClr val="0070C0"/>
                </a:solidFill>
              </a:rPr>
              <a:t>: 5</a:t>
            </a:r>
            <a:r>
              <a:rPr lang="ko-KR" altLang="en-US" b="1" dirty="0">
                <a:solidFill>
                  <a:srgbClr val="0070C0"/>
                </a:solidFill>
              </a:rPr>
              <a:t>분</a:t>
            </a:r>
            <a:r>
              <a:rPr lang="en-US" altLang="ko-KR" b="1" dirty="0">
                <a:solidFill>
                  <a:srgbClr val="0070C0"/>
                </a:solidFill>
              </a:rPr>
              <a:t> / </a:t>
            </a:r>
            <a:r>
              <a:rPr lang="ko-KR" altLang="en-US" b="1" dirty="0">
                <a:solidFill>
                  <a:srgbClr val="0070C0"/>
                </a:solidFill>
              </a:rPr>
              <a:t>질의 응답 </a:t>
            </a:r>
            <a:r>
              <a:rPr lang="en-US" altLang="ko-KR" b="1" dirty="0">
                <a:solidFill>
                  <a:srgbClr val="0070C0"/>
                </a:solidFill>
              </a:rPr>
              <a:t>15</a:t>
            </a:r>
            <a:r>
              <a:rPr lang="ko-KR" altLang="en-US" b="1" dirty="0" smtClean="0">
                <a:solidFill>
                  <a:srgbClr val="0070C0"/>
                </a:solidFill>
              </a:rPr>
              <a:t>분</a:t>
            </a:r>
            <a:endParaRPr lang="en-US" altLang="ko-KR" b="1" dirty="0" smtClean="0">
              <a:solidFill>
                <a:srgbClr val="0070C0"/>
              </a:solidFill>
            </a:endParaRPr>
          </a:p>
          <a:p>
            <a:r>
              <a:rPr lang="en-US" altLang="ko-KR" b="1" dirty="0">
                <a:solidFill>
                  <a:srgbClr val="0070C0"/>
                </a:solidFill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</a:rPr>
              <a:t> </a:t>
            </a:r>
            <a:endParaRPr lang="en-US" altLang="ko-KR" b="1" u="sng" dirty="0" smtClean="0">
              <a:solidFill>
                <a:srgbClr val="0070C0"/>
              </a:solidFill>
            </a:endParaRPr>
          </a:p>
        </p:txBody>
      </p:sp>
      <p:pic>
        <p:nvPicPr>
          <p:cNvPr id="10" name="Picture 2" descr="C:\Users\kofice123abc\Desktop\ing\문화동반자\2019\KOFICE\진흥원 홍보물\로고\2018_KOFICE_logo 로고 (Ko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65304"/>
            <a:ext cx="1224136" cy="51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5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fice123abc\Desktop\ing\문화동반자\2019\KOFICE\진흥원 홍보물\로고\2018_KOFICE_logo 로고 (Ko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6093296"/>
            <a:ext cx="1224136" cy="51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fice123abc\Desktop\ing\문화동반자\2019\KOFICE\진흥원 홍보물\로고\CPI 로고(투명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210"/>
            <a:ext cx="1008112" cy="4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3032" y="1196751"/>
            <a:ext cx="65646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사업 개요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(※1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페이지 내 작성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)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endParaRPr lang="en-US" altLang="ko-K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공모신청서 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페이지의 내용 요약</a:t>
            </a:r>
            <a:endParaRPr lang="en-US" altLang="ko-K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연수프로그램의 핵심내용 및 목표성과 명료하게 기재</a:t>
            </a:r>
            <a:endParaRPr lang="en-US" altLang="ko-KR" sz="2000" b="1" dirty="0" smtClean="0"/>
          </a:p>
          <a:p>
            <a:r>
              <a:rPr lang="en-US" altLang="ko-KR" sz="2000" b="1" dirty="0" smtClean="0"/>
              <a:t>  </a:t>
            </a:r>
            <a:r>
              <a:rPr lang="en-US" altLang="ko-KR" sz="1600" b="1" dirty="0">
                <a:solidFill>
                  <a:schemeClr val="tx2"/>
                </a:solidFill>
              </a:rPr>
              <a:t>-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연</a:t>
            </a:r>
            <a:r>
              <a:rPr lang="ko-KR" altLang="en-US" sz="1600" b="1" dirty="0">
                <a:solidFill>
                  <a:schemeClr val="tx2"/>
                </a:solidFill>
              </a:rPr>
              <a:t>수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목표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희망 연수생</a:t>
            </a:r>
            <a:endParaRPr lang="en-US" altLang="ko-KR" sz="1600" b="1" dirty="0">
              <a:solidFill>
                <a:schemeClr val="tx2"/>
              </a:solidFill>
            </a:endParaRPr>
          </a:p>
          <a:p>
            <a:r>
              <a:rPr lang="en-US" altLang="ko-KR" sz="1600" b="1" dirty="0" smtClean="0">
                <a:solidFill>
                  <a:schemeClr val="tx2"/>
                </a:solidFill>
              </a:rPr>
              <a:t>   </a:t>
            </a:r>
            <a:r>
              <a:rPr lang="en-US" altLang="ko-KR" sz="1600" b="1" dirty="0" smtClean="0"/>
              <a:t>- </a:t>
            </a:r>
            <a:r>
              <a:rPr lang="ko-KR" altLang="en-US" sz="1600" b="1" dirty="0">
                <a:solidFill>
                  <a:schemeClr val="tx2"/>
                </a:solidFill>
              </a:rPr>
              <a:t>전문연수를 통한 현지에 기대 가능한 파급효과</a:t>
            </a:r>
            <a:endParaRPr lang="en-US" altLang="ko-KR" sz="1600" b="1" dirty="0">
              <a:solidFill>
                <a:schemeClr val="tx2"/>
              </a:solidFill>
            </a:endParaRPr>
          </a:p>
          <a:p>
            <a:endParaRPr lang="en-US" altLang="ko-KR" sz="2000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2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5990" y="1196752"/>
            <a:ext cx="7560083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2. </a:t>
            </a:r>
            <a:r>
              <a:rPr lang="ko-KR" altLang="en-US" sz="2400" b="1" dirty="0" smtClean="0"/>
              <a:t>보조사업자 정보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(※1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페이지 내 작성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)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endParaRPr lang="en-US" altLang="ko-K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공모신청서 </a:t>
            </a:r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페이지 내용 요약</a:t>
            </a:r>
            <a:endParaRPr lang="en-US" altLang="ko-K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신청 기관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단체</a:t>
            </a:r>
            <a:r>
              <a:rPr lang="en-US" altLang="ko-KR" sz="2000" b="1" dirty="0" smtClean="0"/>
              <a:t>)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및 대표사업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국제문화교류 추진 실적 등 기재</a:t>
            </a:r>
            <a:endParaRPr lang="en-US" altLang="ko-K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운영기관의 연수프로그램 추진 구조 </a:t>
            </a:r>
            <a:endParaRPr lang="en-US" altLang="ko-KR" sz="2000" b="1" dirty="0" smtClean="0"/>
          </a:p>
          <a:p>
            <a:r>
              <a:rPr lang="en-US" altLang="ko-KR" sz="2000" b="1" dirty="0" smtClean="0">
                <a:solidFill>
                  <a:srgbClr val="002060"/>
                </a:solidFill>
              </a:rPr>
              <a:t>  </a:t>
            </a:r>
            <a:r>
              <a:rPr lang="en-US" altLang="ko-KR" sz="1600" b="1" dirty="0" smtClean="0">
                <a:solidFill>
                  <a:srgbClr val="002060"/>
                </a:solidFill>
              </a:rPr>
              <a:t>-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연수추진을 위한 조직도</a:t>
            </a:r>
            <a:r>
              <a:rPr lang="en-US" altLang="ko-KR" sz="16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도표 가능</a:t>
            </a:r>
            <a:r>
              <a:rPr lang="en-US" altLang="ko-KR" sz="16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</a:p>
        </p:txBody>
      </p:sp>
      <p:pic>
        <p:nvPicPr>
          <p:cNvPr id="6" name="Picture 3" descr="C:\Users\kofice123abc\Desktop\ing\문화동반자\2019\KOFICE\진흥원 홍보물\로고\CPI 로고(투명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210"/>
            <a:ext cx="1008112" cy="4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kofice123abc\Desktop\ing\문화동반자\2019\KOFICE\진흥원 홍보물\로고\2018_KOFICE_logo 로고 (Ko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6093296"/>
            <a:ext cx="1224136" cy="51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1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5990" y="1240983"/>
            <a:ext cx="5852884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3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전문 연수 프로그램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(※2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페이지 내 작성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)</a:t>
            </a:r>
          </a:p>
          <a:p>
            <a:endParaRPr lang="en-US" altLang="ko-KR" sz="2000" b="1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공모신청서 </a:t>
            </a:r>
            <a:r>
              <a:rPr lang="en-US" altLang="ko-KR" sz="2000" b="1" dirty="0" smtClean="0"/>
              <a:t>3-5 </a:t>
            </a:r>
            <a:r>
              <a:rPr lang="ko-KR" altLang="en-US" sz="2000" b="1" dirty="0" smtClean="0"/>
              <a:t>페이지 내용 요약 </a:t>
            </a:r>
            <a:endParaRPr lang="en-US" altLang="ko-KR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전문연수 프로그램 주요 내용을 명료하게 제시</a:t>
            </a:r>
            <a:endParaRPr lang="en-US" altLang="ko-KR" sz="2000" b="1" dirty="0"/>
          </a:p>
          <a:p>
            <a:r>
              <a:rPr lang="en-US" altLang="ko-KR" sz="1600" b="1" dirty="0" smtClean="0">
                <a:solidFill>
                  <a:schemeClr val="tx2"/>
                </a:solidFill>
              </a:rPr>
              <a:t>   -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추진 전략</a:t>
            </a:r>
            <a:endParaRPr lang="en-US" altLang="ko-KR" sz="1600" b="1" dirty="0">
              <a:solidFill>
                <a:schemeClr val="tx2"/>
              </a:solidFill>
            </a:endParaRPr>
          </a:p>
          <a:p>
            <a:r>
              <a:rPr lang="en-US" altLang="ko-KR" sz="1600" b="1" dirty="0" smtClean="0">
                <a:solidFill>
                  <a:schemeClr val="tx2"/>
                </a:solidFill>
              </a:rPr>
              <a:t>   -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연수 일정 및 세부 커리큘럼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(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세부 교육내용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)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 </a:t>
            </a:r>
            <a:endParaRPr lang="en-US" altLang="ko-KR" sz="1600" b="1" dirty="0">
              <a:solidFill>
                <a:schemeClr val="tx2"/>
              </a:solidFill>
            </a:endParaRPr>
          </a:p>
          <a:p>
            <a:r>
              <a:rPr lang="en-US" altLang="ko-KR" sz="1600" b="1" dirty="0" smtClean="0">
                <a:solidFill>
                  <a:schemeClr val="tx2"/>
                </a:solidFill>
              </a:rPr>
              <a:t>   -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전문가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(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연수 강사 등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)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 활용계획 </a:t>
            </a:r>
            <a:endParaRPr lang="en-US" altLang="ko-KR" sz="1600" b="1" dirty="0" smtClean="0">
              <a:solidFill>
                <a:schemeClr val="tx2"/>
              </a:solidFill>
            </a:endParaRPr>
          </a:p>
        </p:txBody>
      </p:sp>
      <p:pic>
        <p:nvPicPr>
          <p:cNvPr id="5" name="Picture 3" descr="C:\Users\kofice123abc\Desktop\ing\문화동반자\2019\KOFICE\진흥원 홍보물\로고\CPI 로고(투명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210"/>
            <a:ext cx="1008112" cy="4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ofice123abc\Desktop\ing\문화동반자\2019\KOFICE\진흥원 홍보물\로고\2018_KOFICE_logo 로고 (Ko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6093296"/>
            <a:ext cx="1224136" cy="51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8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fice123abc\Desktop\ing\문화동반자\2019\KOFICE\진흥원 홍보물\로고\2018_KOFICE_logo 로고 (Ko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6093296"/>
            <a:ext cx="1224136" cy="51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990" y="1240983"/>
            <a:ext cx="65774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prstClr val="black"/>
                </a:solidFill>
              </a:rPr>
              <a:t>4. </a:t>
            </a:r>
            <a:r>
              <a:rPr lang="ko-KR" altLang="en-US" sz="2400" b="1" dirty="0" smtClean="0">
                <a:solidFill>
                  <a:prstClr val="black"/>
                </a:solidFill>
              </a:rPr>
              <a:t>연수생 관리 계획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(※</a:t>
            </a:r>
            <a:r>
              <a:rPr lang="en-US" altLang="ko-KR" sz="2000" b="1" dirty="0">
                <a:solidFill>
                  <a:srgbClr val="C00000"/>
                </a:solidFill>
              </a:rPr>
              <a:t>2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페이지 내 작성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)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endParaRPr lang="en-US" altLang="ko-K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연수기간 중 연수생 관리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점검 계획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연수생 네트워크 및 성과 활용 계획 구체적으로 제시 </a:t>
            </a:r>
            <a:endParaRPr lang="en-US" altLang="ko-KR" sz="2000" b="1" dirty="0"/>
          </a:p>
        </p:txBody>
      </p:sp>
      <p:pic>
        <p:nvPicPr>
          <p:cNvPr id="8" name="Picture 3" descr="C:\Users\kofice123abc\Desktop\ing\문화동반자\2019\KOFICE\진흥원 홍보물\로고\CPI 로고(투명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210"/>
            <a:ext cx="1008112" cy="4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3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fice123abc\Desktop\ing\문화동반자\2019\KOFICE\진흥원 홍보물\로고\2018_KOFICE_logo 로고 (Ko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6093296"/>
            <a:ext cx="1224136" cy="51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990" y="1240983"/>
            <a:ext cx="89525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prstClr val="black"/>
                </a:solidFill>
              </a:rPr>
              <a:t>5</a:t>
            </a:r>
            <a:r>
              <a:rPr lang="en-US" altLang="ko-KR" sz="2400" b="1" dirty="0" smtClean="0">
                <a:solidFill>
                  <a:prstClr val="black"/>
                </a:solidFill>
              </a:rPr>
              <a:t>. </a:t>
            </a:r>
            <a:r>
              <a:rPr lang="ko-KR" altLang="en-US" sz="2400" b="1" dirty="0" smtClean="0">
                <a:solidFill>
                  <a:prstClr val="black"/>
                </a:solidFill>
              </a:rPr>
              <a:t>연수 장소 및 환경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(※</a:t>
            </a:r>
            <a:r>
              <a:rPr lang="en-US" altLang="ko-KR" sz="2000" b="1" dirty="0">
                <a:solidFill>
                  <a:srgbClr val="C00000"/>
                </a:solidFill>
              </a:rPr>
              <a:t>1</a:t>
            </a:r>
            <a:r>
              <a:rPr lang="ko-KR" altLang="en-US" sz="2000" b="1" dirty="0">
                <a:solidFill>
                  <a:srgbClr val="C00000"/>
                </a:solidFill>
              </a:rPr>
              <a:t>페이지 내 작성</a:t>
            </a:r>
            <a:r>
              <a:rPr lang="en-US" altLang="ko-KR" sz="2000" b="1" dirty="0">
                <a:solidFill>
                  <a:srgbClr val="C00000"/>
                </a:solidFill>
              </a:rPr>
              <a:t>)</a:t>
            </a:r>
            <a:r>
              <a:rPr lang="ko-KR" altLang="en-US" sz="2000" b="1" dirty="0">
                <a:solidFill>
                  <a:srgbClr val="C00000"/>
                </a:solidFill>
              </a:rPr>
              <a:t> 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endParaRPr lang="en-US" altLang="ko-KR" sz="2000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b="1" dirty="0" smtClean="0">
                <a:solidFill>
                  <a:prstClr val="black"/>
                </a:solidFill>
              </a:rPr>
              <a:t>전문 연수 진행 장소</a:t>
            </a:r>
            <a:r>
              <a:rPr lang="en-US" altLang="ko-KR" sz="2000" b="1" dirty="0" smtClean="0">
                <a:solidFill>
                  <a:prstClr val="black"/>
                </a:solidFill>
              </a:rPr>
              <a:t>,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연수 환경이 잘 드러나도록 기재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r>
              <a:rPr lang="en-US" altLang="ko-KR" sz="1600" b="1" dirty="0">
                <a:solidFill>
                  <a:schemeClr val="tx2"/>
                </a:solidFill>
              </a:rPr>
              <a:t> 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    (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사진 등 첨부가능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)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 </a:t>
            </a:r>
            <a:endParaRPr lang="en-US" altLang="ko-KR" sz="1600" b="1" dirty="0" smtClean="0">
              <a:solidFill>
                <a:schemeClr val="tx2"/>
              </a:solidFill>
            </a:endParaRPr>
          </a:p>
        </p:txBody>
      </p:sp>
      <p:pic>
        <p:nvPicPr>
          <p:cNvPr id="8" name="Picture 3" descr="C:\Users\kofice123abc\Desktop\ing\문화동반자\2019\KOFICE\진흥원 홍보물\로고\CPI 로고(투명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210"/>
            <a:ext cx="1008112" cy="4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5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fice123abc\Desktop\ing\문화동반자\2019\KOFICE\진흥원 홍보물\로고\2018_KOFICE_logo 로고 (Ko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6093296"/>
            <a:ext cx="1224136" cy="51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15990" y="1240983"/>
            <a:ext cx="6410729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6. </a:t>
            </a:r>
            <a:r>
              <a:rPr lang="ko-KR" altLang="en-US" sz="2400" b="1" dirty="0" smtClean="0"/>
              <a:t>한국어 연수 및 숙소계획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(※1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페이지 내 작성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)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endParaRPr lang="en-US" altLang="ko-K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한국어 연수 계획 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주 </a:t>
            </a:r>
            <a:r>
              <a:rPr lang="en-US" altLang="ko-KR" sz="2000" b="1" dirty="0" smtClean="0"/>
              <a:t>8</a:t>
            </a:r>
            <a:r>
              <a:rPr lang="ko-KR" altLang="en-US" sz="2000" b="1" dirty="0" smtClean="0"/>
              <a:t>시간 기준</a:t>
            </a:r>
            <a:r>
              <a:rPr lang="en-US" altLang="ko-KR" sz="2000" b="1" dirty="0" smtClean="0"/>
              <a:t>)</a:t>
            </a:r>
          </a:p>
          <a:p>
            <a:r>
              <a:rPr lang="en-US" altLang="ko-KR" sz="1600" b="1" dirty="0" smtClean="0">
                <a:solidFill>
                  <a:schemeClr val="tx2"/>
                </a:solidFill>
              </a:rPr>
              <a:t>  -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대학교 언어교육원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/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개인강사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/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전문기관 연계 등</a:t>
            </a:r>
            <a:endParaRPr lang="en-US" altLang="ko-KR" sz="1600" b="1" dirty="0">
              <a:solidFill>
                <a:schemeClr val="tx2"/>
              </a:solidFill>
            </a:endParaRPr>
          </a:p>
          <a:p>
            <a:r>
              <a:rPr lang="en-US" altLang="ko-K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ko-KR" sz="1600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ko-KR" altLang="en-US" sz="1600" b="1" dirty="0" smtClean="0">
                <a:solidFill>
                  <a:schemeClr val="tx2">
                    <a:lumMod val="75000"/>
                  </a:schemeClr>
                </a:solidFill>
              </a:rPr>
              <a:t>연수 일정 및 내용 간략히 요약  </a:t>
            </a:r>
            <a:endParaRPr lang="en-US" altLang="ko-KR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ko-KR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연수생 숙소 활용 계획</a:t>
            </a:r>
            <a:endParaRPr lang="en-US" altLang="ko-KR" sz="2000" b="1" dirty="0" smtClean="0"/>
          </a:p>
          <a:p>
            <a:r>
              <a:rPr lang="en-US" altLang="ko-K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ko-KR" sz="1600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ko-KR" altLang="en-US" sz="1600" b="1" dirty="0" smtClean="0">
                <a:solidFill>
                  <a:schemeClr val="tx2">
                    <a:lumMod val="75000"/>
                  </a:schemeClr>
                </a:solidFill>
              </a:rPr>
              <a:t>대학기숙사</a:t>
            </a:r>
            <a:r>
              <a:rPr lang="en-US" altLang="ko-KR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sz="1600" b="1" dirty="0" smtClean="0">
                <a:solidFill>
                  <a:schemeClr val="tx2">
                    <a:lumMod val="75000"/>
                  </a:schemeClr>
                </a:solidFill>
              </a:rPr>
              <a:t>등 숙박 형태</a:t>
            </a:r>
            <a:r>
              <a:rPr lang="en-US" altLang="ko-KR" sz="16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ko-KR" altLang="en-US" sz="1600" b="1" dirty="0" smtClean="0">
                <a:solidFill>
                  <a:schemeClr val="tx2">
                    <a:lumMod val="75000"/>
                  </a:schemeClr>
                </a:solidFill>
              </a:rPr>
              <a:t>비용 </a:t>
            </a:r>
            <a:r>
              <a:rPr lang="ko-KR" altLang="en-US" sz="1600" b="1" dirty="0">
                <a:solidFill>
                  <a:schemeClr val="tx2">
                    <a:lumMod val="75000"/>
                  </a:schemeClr>
                </a:solidFill>
              </a:rPr>
              <a:t>등</a:t>
            </a:r>
            <a:r>
              <a:rPr lang="ko-KR" altLang="en-US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ko-KR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altLang="ko-KR" sz="1600" b="1" dirty="0" smtClean="0"/>
          </a:p>
        </p:txBody>
      </p:sp>
      <p:pic>
        <p:nvPicPr>
          <p:cNvPr id="8" name="Picture 3" descr="C:\Users\kofice123abc\Desktop\ing\문화동반자\2019\KOFICE\진흥원 홍보물\로고\CPI 로고(투명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210"/>
            <a:ext cx="1008112" cy="4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1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fice123abc\Desktop\ing\문화동반자\2019\KOFICE\진흥원 홍보물\로고\2018_KOFICE_logo 로고 (Ko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6093296"/>
            <a:ext cx="1224136" cy="51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15990" y="1240983"/>
            <a:ext cx="632096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7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전담직원 채용 계획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(※1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페이지 내 작성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)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endParaRPr lang="en-US" altLang="ko-K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동반자사업 전담 인력 채용 및 활용 계획 상세 기재</a:t>
            </a:r>
            <a:endParaRPr lang="en-US" altLang="ko-KR" sz="2000" b="1" dirty="0" smtClean="0"/>
          </a:p>
          <a:p>
            <a:endParaRPr lang="en-US" altLang="ko-KR" sz="1600" dirty="0">
              <a:solidFill>
                <a:schemeClr val="tx2"/>
              </a:solidFill>
            </a:endParaRPr>
          </a:p>
          <a:p>
            <a:endParaRPr lang="en-US" altLang="ko-KR" sz="2000" dirty="0" smtClean="0"/>
          </a:p>
        </p:txBody>
      </p:sp>
      <p:pic>
        <p:nvPicPr>
          <p:cNvPr id="8" name="Picture 3" descr="C:\Users\kofice123abc\Desktop\ing\문화동반자\2019\KOFICE\진흥원 홍보물\로고\CPI 로고(투명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210"/>
            <a:ext cx="1008112" cy="4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8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fice123abc\Desktop\ing\문화동반자\2019\KOFICE\진흥원 홍보물\로고\2018_KOFICE_logo 로고 (Ko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6093296"/>
            <a:ext cx="1224136" cy="51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990" y="1240983"/>
            <a:ext cx="542969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prstClr val="black"/>
                </a:solidFill>
              </a:rPr>
              <a:t>8. </a:t>
            </a:r>
            <a:r>
              <a:rPr lang="ko-KR" altLang="en-US" sz="2400" b="1" dirty="0" smtClean="0">
                <a:solidFill>
                  <a:prstClr val="black"/>
                </a:solidFill>
              </a:rPr>
              <a:t>예산계획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(※1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페이지 내 작성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)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endParaRPr lang="en-US" altLang="ko-KR" sz="20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b="1" dirty="0"/>
              <a:t>공모신청서 </a:t>
            </a:r>
            <a:r>
              <a:rPr lang="en-US" altLang="ko-KR" sz="2000" b="1" dirty="0" smtClean="0"/>
              <a:t>7</a:t>
            </a:r>
            <a:r>
              <a:rPr lang="ko-KR" altLang="en-US" sz="2000" b="1" dirty="0" smtClean="0"/>
              <a:t>페이지 </a:t>
            </a:r>
            <a:r>
              <a:rPr lang="ko-KR" altLang="en-US" sz="2000" b="1" dirty="0"/>
              <a:t>내용 요약</a:t>
            </a:r>
            <a:endParaRPr lang="en-US" altLang="ko-KR" sz="2000" b="1" dirty="0"/>
          </a:p>
          <a:p>
            <a:endParaRPr lang="en-US" altLang="ko-KR" sz="2000" b="1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b="1" dirty="0" err="1" smtClean="0">
                <a:solidFill>
                  <a:prstClr val="black"/>
                </a:solidFill>
              </a:rPr>
              <a:t>진행비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 및 </a:t>
            </a:r>
            <a:r>
              <a:rPr lang="ko-KR" altLang="en-US" sz="2000" b="1" dirty="0" err="1" smtClean="0">
                <a:solidFill>
                  <a:prstClr val="black"/>
                </a:solidFill>
              </a:rPr>
              <a:t>연수비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 활용 계획 명료하게 기재</a:t>
            </a:r>
            <a:endParaRPr lang="en-US" altLang="ko-KR" sz="2000" b="1" dirty="0" smtClean="0">
              <a:solidFill>
                <a:prstClr val="black"/>
              </a:solidFill>
            </a:endParaRPr>
          </a:p>
        </p:txBody>
      </p:sp>
      <p:pic>
        <p:nvPicPr>
          <p:cNvPr id="8" name="Picture 3" descr="C:\Users\kofice123abc\Desktop\ing\문화동반자\2019\KOFICE\진흥원 홍보물\로고\CPI 로고(투명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0210"/>
            <a:ext cx="1008112" cy="4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341</Words>
  <Application>Microsoft Office PowerPoint</Application>
  <PresentationFormat>화면 슬라이드 쇼(4:3)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HY헤드라인M</vt:lpstr>
      <vt:lpstr>맑은 고딕</vt:lpstr>
      <vt:lpstr>Arial</vt:lpstr>
      <vt:lpstr>Office 테마</vt:lpstr>
      <vt:lpstr>2020 문화동반자사업  운영기관 발표자료 작성 메뉴얼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kofice123abc</dc:creator>
  <cp:lastModifiedBy>user</cp:lastModifiedBy>
  <cp:revision>34</cp:revision>
  <dcterms:created xsi:type="dcterms:W3CDTF">2020-02-26T05:25:37Z</dcterms:created>
  <dcterms:modified xsi:type="dcterms:W3CDTF">2020-02-28T07:00:53Z</dcterms:modified>
</cp:coreProperties>
</file>